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9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93F35-2970-4580-902D-B19D995CB1AD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AB22E-0A65-45B2-B592-D0F3401FE5F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19/05/2019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52601"/>
            <a:ext cx="8208912" cy="1829761"/>
          </a:xfrm>
        </p:spPr>
        <p:txBody>
          <a:bodyPr>
            <a:normAutofit/>
          </a:bodyPr>
          <a:lstStyle/>
          <a:p>
            <a:r>
              <a:rPr lang="en-GB" dirty="0" smtClean="0"/>
              <a:t>A Faithful Witness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John 21:20 - 25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Background</a:t>
            </a:r>
          </a:p>
          <a:p>
            <a:r>
              <a:rPr lang="en-GB" sz="3200" b="1" dirty="0" smtClean="0"/>
              <a:t>This incident happened in the period between Jesus’ resurrection and ascension</a:t>
            </a:r>
          </a:p>
          <a:p>
            <a:r>
              <a:rPr lang="en-GB" sz="3200" b="1" dirty="0" smtClean="0"/>
              <a:t>After a miraculous catch of fish and having shared breakfast with the disciples, Jesus is speaking to Peter</a:t>
            </a:r>
          </a:p>
          <a:p>
            <a:r>
              <a:rPr lang="en-GB" sz="3200" b="1" dirty="0" smtClean="0"/>
              <a:t>Jesus has just spoken of how Peter would bring glory to God through his death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A Faithful Witness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Peter’s Question</a:t>
            </a:r>
          </a:p>
          <a:p>
            <a:r>
              <a:rPr lang="en-GB" sz="3200" b="1" dirty="0" smtClean="0"/>
              <a:t>Rather than spending time talking about what Jesus has said about his future, Peter looks elsewhere</a:t>
            </a:r>
          </a:p>
          <a:p>
            <a:r>
              <a:rPr lang="en-GB" sz="3200" b="1" dirty="0" smtClean="0"/>
              <a:t>John is nearby, following </a:t>
            </a:r>
            <a:r>
              <a:rPr lang="en-GB" sz="3200" b="1" dirty="0" smtClean="0"/>
              <a:t>them, </a:t>
            </a:r>
            <a:r>
              <a:rPr lang="en-GB" sz="3200" b="1" dirty="0" smtClean="0"/>
              <a:t>and Peter is curious about what Jesus might say about his future</a:t>
            </a:r>
          </a:p>
          <a:p>
            <a:r>
              <a:rPr lang="en-GB" sz="3200" b="1" dirty="0" smtClean="0"/>
              <a:t>Jesus points Peter back to his own life and mission – “You follow me”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A Faithful Witness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600" b="1" u="sng" dirty="0" smtClean="0"/>
              <a:t>The danger of mishearing</a:t>
            </a:r>
          </a:p>
          <a:p>
            <a:r>
              <a:rPr lang="en-GB" sz="3200" b="1" dirty="0" smtClean="0"/>
              <a:t>Jesus has not said that John would still be alive when He returned in glory but that was the rumour that had spread</a:t>
            </a:r>
          </a:p>
          <a:p>
            <a:r>
              <a:rPr lang="en-GB" sz="3200" b="1" dirty="0" smtClean="0"/>
              <a:t>The rumour would give comfort to people – Jesus must be returning soon if John, who is old by now, would still be alive</a:t>
            </a:r>
          </a:p>
          <a:p>
            <a:r>
              <a:rPr lang="en-GB" sz="3200" b="1" dirty="0" smtClean="0"/>
              <a:t>After </a:t>
            </a:r>
            <a:r>
              <a:rPr lang="en-GB" sz="3200" b="1" dirty="0" smtClean="0"/>
              <a:t>John’s </a:t>
            </a:r>
            <a:r>
              <a:rPr lang="en-GB" sz="3200" b="1" dirty="0" smtClean="0"/>
              <a:t>death the saying could destroy people’s faith as Jesus had not yet returned</a:t>
            </a:r>
          </a:p>
          <a:p>
            <a:r>
              <a:rPr lang="en-GB" sz="3200" b="1" dirty="0" smtClean="0"/>
              <a:t>John was anxious that the truth of what Jesus actually said was recorded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A Faithful Witness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The faithful witness</a:t>
            </a:r>
          </a:p>
          <a:p>
            <a:r>
              <a:rPr lang="en-GB" sz="3200" b="1" dirty="0" smtClean="0"/>
              <a:t>John testifies that what he has written is true</a:t>
            </a:r>
          </a:p>
          <a:p>
            <a:r>
              <a:rPr lang="en-GB" sz="3200" b="1" dirty="0" smtClean="0"/>
              <a:t>It is possible that others wrote this testimony either when he was still alive or after his death</a:t>
            </a:r>
          </a:p>
          <a:p>
            <a:r>
              <a:rPr lang="en-GB" sz="3200" b="1" dirty="0" smtClean="0"/>
              <a:t>Either </a:t>
            </a:r>
            <a:r>
              <a:rPr lang="en-GB" sz="3200" b="1" dirty="0" smtClean="0"/>
              <a:t>way, </a:t>
            </a:r>
            <a:r>
              <a:rPr lang="en-GB" sz="3200" b="1" dirty="0" smtClean="0"/>
              <a:t>we believe that the gospel is the inspired, infallible word of God</a:t>
            </a:r>
          </a:p>
          <a:p>
            <a:r>
              <a:rPr lang="en-GB" sz="3200" b="1" dirty="0" smtClean="0"/>
              <a:t>John had been with Jesus from the </a:t>
            </a:r>
            <a:r>
              <a:rPr lang="en-GB" sz="3200" b="1" dirty="0" smtClean="0"/>
              <a:t>beginning </a:t>
            </a:r>
            <a:r>
              <a:rPr lang="en-GB" sz="3200" b="1" dirty="0" smtClean="0"/>
              <a:t>of His ministry and was present at many of the key events (e.g. Transfiguration, Last Supper, Crucifixion, at the empty tomb)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A Faithful Witness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The final witness</a:t>
            </a:r>
          </a:p>
          <a:p>
            <a:r>
              <a:rPr lang="en-GB" sz="3200" b="1" dirty="0" smtClean="0"/>
              <a:t>The final verse may be hyperbole but it points to the fact that what Jesus did is far beyond what John has recorded</a:t>
            </a:r>
          </a:p>
          <a:p>
            <a:r>
              <a:rPr lang="en-GB" sz="3200" b="1" dirty="0" smtClean="0"/>
              <a:t>Human descriptions are inadequate to describe Jesus</a:t>
            </a:r>
          </a:p>
          <a:p>
            <a:r>
              <a:rPr lang="en-GB" sz="3200" b="1" dirty="0" smtClean="0"/>
              <a:t>Jesus has won </a:t>
            </a:r>
            <a:r>
              <a:rPr lang="en-GB" sz="3200" b="1" dirty="0" smtClean="0"/>
              <a:t>more victories than anyone </a:t>
            </a:r>
            <a:r>
              <a:rPr lang="en-GB" sz="3200" b="1" dirty="0" smtClean="0"/>
              <a:t>can number</a:t>
            </a:r>
          </a:p>
          <a:p>
            <a:r>
              <a:rPr lang="en-GB" sz="3200" b="1" dirty="0" smtClean="0"/>
              <a:t>His power is inexhaustible</a:t>
            </a:r>
          </a:p>
          <a:p>
            <a:r>
              <a:rPr lang="en-GB" sz="3200" b="1" dirty="0" smtClean="0"/>
              <a:t>His grace toward us is limitless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A Faithful Witness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Conclusion</a:t>
            </a:r>
          </a:p>
          <a:p>
            <a:r>
              <a:rPr lang="en-GB" sz="3000" b="1" dirty="0" smtClean="0"/>
              <a:t>God has a plan for all of us</a:t>
            </a:r>
          </a:p>
          <a:p>
            <a:r>
              <a:rPr lang="en-GB" sz="3000" b="1" dirty="0" smtClean="0"/>
              <a:t>Whilst we should care for our brethren we should focus on following the path that God has set before us. This may especially apply to leaders – see Song of Solomon 1:6</a:t>
            </a:r>
          </a:p>
          <a:p>
            <a:r>
              <a:rPr lang="en-GB" sz="3000" b="1" dirty="0" smtClean="0"/>
              <a:t>Beware of speculation, especially concerning Jesus’ return</a:t>
            </a:r>
          </a:p>
          <a:p>
            <a:r>
              <a:rPr lang="en-GB" sz="3000" b="1" dirty="0" smtClean="0"/>
              <a:t>Rejoice that Jesus’ power, grace and love are limitless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A Faithful Witness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568</TotalTime>
  <Words>402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A Faithful Witness</vt:lpstr>
      <vt:lpstr>A Faithful Witness</vt:lpstr>
      <vt:lpstr>A Faithful Witness</vt:lpstr>
      <vt:lpstr>A Faithful Witness</vt:lpstr>
      <vt:lpstr>A Faithful Witness</vt:lpstr>
      <vt:lpstr>A Faithful Witness</vt:lpstr>
      <vt:lpstr>A Faithful Witness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</dc:title>
  <dc:creator>David Chapman</dc:creator>
  <cp:lastModifiedBy>User</cp:lastModifiedBy>
  <cp:revision>67</cp:revision>
  <dcterms:created xsi:type="dcterms:W3CDTF">2012-09-03T10:32:13Z</dcterms:created>
  <dcterms:modified xsi:type="dcterms:W3CDTF">2019-05-19T07:27:58Z</dcterms:modified>
</cp:coreProperties>
</file>